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5/25/2017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ashley@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t>Thoughts on the Implementation of Software Systems with a Large Discrete State Space</a:t>
            </a:r>
          </a:p>
        </p:txBody>
      </p:sp>
      <p:sp>
        <p:nvSpPr>
          <p:cNvPr id="3" name="Subtitle 2"/>
          <p:cNvSpPr>
            <a:spLocks noGrp="1"/>
          </p:cNvSpPr>
          <p:nvPr>
            <p:ph type="subTitle" idx="1"/>
          </p:nvPr>
        </p:nvSpPr>
        <p:spPr/>
        <p:txBody>
          <a:bodyPr/>
          <a:lstStyle/>
          <a:p>
            <a:r>
              <a:rPr lang="en-US" dirty="0"/>
              <a:t>David T. Ashley (</a:t>
            </a:r>
            <a:r>
              <a:rPr lang="en-US" dirty="0">
                <a:hlinkClick r:id="rId2"/>
              </a:rPr>
              <a:t>dashley@gmail.com</a:t>
            </a:r>
            <a:r>
              <a:rPr lang="en-US" dirty="0"/>
              <a:t>)</a:t>
            </a:r>
          </a:p>
        </p:txBody>
      </p:sp>
    </p:spTree>
    <p:extLst>
      <p:ext uri="{BB962C8B-B14F-4D97-AF65-F5344CB8AC3E}">
        <p14:creationId xmlns:p14="http://schemas.microsoft.com/office/powerpoint/2010/main" val="1865768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 Notes (1)</a:t>
            </a:r>
          </a:p>
        </p:txBody>
      </p:sp>
      <p:sp>
        <p:nvSpPr>
          <p:cNvPr id="3" name="Content Placeholder 2"/>
          <p:cNvSpPr>
            <a:spLocks noGrp="1"/>
          </p:cNvSpPr>
          <p:nvPr>
            <p:ph idx="1"/>
          </p:nvPr>
        </p:nvSpPr>
        <p:spPr>
          <a:xfrm>
            <a:off x="677334" y="1541721"/>
            <a:ext cx="8596668" cy="4499641"/>
          </a:xfrm>
        </p:spPr>
        <p:txBody>
          <a:bodyPr>
            <a:noAutofit/>
          </a:bodyPr>
          <a:lstStyle/>
          <a:p>
            <a:r>
              <a:rPr lang="en-US" sz="2000" dirty="0"/>
              <a:t>All of these ideas pre-date my employment (start:  January, 2014).  I can’t assign any intellectual property to my current employer, either for these ideas or for the subsequent implementation of these ideas.</a:t>
            </a:r>
          </a:p>
          <a:p>
            <a:r>
              <a:rPr lang="en-US" sz="2000" dirty="0"/>
              <a:t>However, it is my policy never to deliver or use anything at an employer that is encumbered in any way without explicit permission.</a:t>
            </a:r>
          </a:p>
          <a:p>
            <a:r>
              <a:rPr lang="en-US" sz="2000" dirty="0"/>
              <a:t>This means my current employer is welcome to use without restriction or remuneration anything I produce during my employment, including all source code (just that it doesn’t belong to the employer, as it would in some cases be the resurrection of old source code and the implementation of ideas that were developed no later than 2004).</a:t>
            </a:r>
          </a:p>
        </p:txBody>
      </p:sp>
    </p:spTree>
    <p:extLst>
      <p:ext uri="{BB962C8B-B14F-4D97-AF65-F5344CB8AC3E}">
        <p14:creationId xmlns:p14="http://schemas.microsoft.com/office/powerpoint/2010/main" val="335232836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42</TotalTime>
  <Words>149</Words>
  <Application>Microsoft Office PowerPoint</Application>
  <PresentationFormat>Widescreen</PresentationFormat>
  <Paragraphs>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Trebuchet MS</vt:lpstr>
      <vt:lpstr>Wingdings 3</vt:lpstr>
      <vt:lpstr>Facet</vt:lpstr>
      <vt:lpstr>Thoughts on the Implementation of Software Systems with a Large Discrete State Space</vt:lpstr>
      <vt:lpstr>Intellectual Property Notes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Ashley</dc:creator>
  <cp:lastModifiedBy>David Ashley</cp:lastModifiedBy>
  <cp:revision>14</cp:revision>
  <dcterms:created xsi:type="dcterms:W3CDTF">2017-03-02T02:56:45Z</dcterms:created>
  <dcterms:modified xsi:type="dcterms:W3CDTF">2017-05-25T16:19:35Z</dcterms:modified>
</cp:coreProperties>
</file>