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dashley@gmail.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a:t>Thoughts on the Implementation of Software Systems with a Large Discrete State Space</a:t>
            </a:r>
          </a:p>
        </p:txBody>
      </p:sp>
      <p:sp>
        <p:nvSpPr>
          <p:cNvPr id="3" name="Subtitle 2"/>
          <p:cNvSpPr>
            <a:spLocks noGrp="1"/>
          </p:cNvSpPr>
          <p:nvPr>
            <p:ph type="subTitle" idx="1"/>
          </p:nvPr>
        </p:nvSpPr>
        <p:spPr/>
        <p:txBody>
          <a:bodyPr/>
          <a:lstStyle/>
          <a:p>
            <a:r>
              <a:rPr lang="en-US" dirty="0"/>
              <a:t>David T. Ashley (</a:t>
            </a:r>
            <a:r>
              <a:rPr lang="en-US" dirty="0">
                <a:hlinkClick r:id="rId2"/>
              </a:rPr>
              <a:t>dashley@gmail.com</a:t>
            </a:r>
            <a:r>
              <a:rPr lang="en-US" dirty="0"/>
              <a:t>)</a:t>
            </a:r>
          </a:p>
        </p:txBody>
      </p:sp>
    </p:spTree>
    <p:extLst>
      <p:ext uri="{BB962C8B-B14F-4D97-AF65-F5344CB8AC3E}">
        <p14:creationId xmlns:p14="http://schemas.microsoft.com/office/powerpoint/2010/main" val="1865768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Intellectual Property Notes (1)</a:t>
            </a:r>
          </a:p>
        </p:txBody>
      </p:sp>
      <p:sp>
        <p:nvSpPr>
          <p:cNvPr id="3" name="Content Placeholder 2"/>
          <p:cNvSpPr>
            <a:spLocks noGrp="1"/>
          </p:cNvSpPr>
          <p:nvPr>
            <p:ph idx="1"/>
          </p:nvPr>
        </p:nvSpPr>
        <p:spPr>
          <a:xfrm>
            <a:off x="677334" y="1541721"/>
            <a:ext cx="8596668" cy="4499641"/>
          </a:xfrm>
        </p:spPr>
        <p:txBody>
          <a:bodyPr>
            <a:noAutofit/>
          </a:bodyPr>
          <a:lstStyle/>
          <a:p>
            <a:r>
              <a:rPr lang="en-US" sz="2000" dirty="0"/>
              <a:t>All of these thoughts pre-date my employment (which started </a:t>
            </a:r>
            <a:r>
              <a:rPr lang="en-US" sz="2000" dirty="0" err="1"/>
              <a:t>started</a:t>
            </a:r>
            <a:r>
              <a:rPr lang="en-US" sz="2000" dirty="0"/>
              <a:t> in January, 2014).  I can’t assign any intellectual property to my current employer, either for these thoughts or for the subsequent implementation of these thoughts.</a:t>
            </a:r>
          </a:p>
          <a:p>
            <a:r>
              <a:rPr lang="en-US" sz="2000" dirty="0"/>
              <a:t>However, it is also my policy never to deliver or use anything at an employer that is encumbered in any way without explicit permission.  This means my current employer is welcome to anything I use during my employment, including all source code—just that it doesn’t belong to the employer, as it would be the implementation of ideas that were developed no later than 2004.</a:t>
            </a:r>
          </a:p>
        </p:txBody>
      </p:sp>
    </p:spTree>
    <p:extLst>
      <p:ext uri="{BB962C8B-B14F-4D97-AF65-F5344CB8AC3E}">
        <p14:creationId xmlns:p14="http://schemas.microsoft.com/office/powerpoint/2010/main" val="3352328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Intellectual Property Notes (2)</a:t>
            </a:r>
          </a:p>
        </p:txBody>
      </p:sp>
      <p:sp>
        <p:nvSpPr>
          <p:cNvPr id="3" name="Content Placeholder 2"/>
          <p:cNvSpPr>
            <a:spLocks noGrp="1"/>
          </p:cNvSpPr>
          <p:nvPr>
            <p:ph idx="1"/>
          </p:nvPr>
        </p:nvSpPr>
        <p:spPr>
          <a:xfrm>
            <a:off x="677334" y="1541721"/>
            <a:ext cx="8596668" cy="4499641"/>
          </a:xfrm>
        </p:spPr>
        <p:txBody>
          <a:bodyPr>
            <a:noAutofit/>
          </a:bodyPr>
          <a:lstStyle/>
          <a:p>
            <a:r>
              <a:rPr lang="en-US" sz="2000" dirty="0"/>
              <a:t>I’ve also included code excerpts representative of a certain beloved set of software components.  I’ve denoted the files </a:t>
            </a:r>
            <a:r>
              <a:rPr lang="en-US" sz="2000" i="1" dirty="0" err="1"/>
              <a:t>x.c</a:t>
            </a:r>
            <a:r>
              <a:rPr lang="en-US" sz="2000" dirty="0"/>
              <a:t>, </a:t>
            </a:r>
            <a:r>
              <a:rPr lang="en-US" sz="2000" i="1" dirty="0" err="1"/>
              <a:t>x.h</a:t>
            </a:r>
            <a:r>
              <a:rPr lang="en-US" sz="2000" dirty="0"/>
              <a:t>, and </a:t>
            </a:r>
            <a:r>
              <a:rPr lang="en-US" sz="2000" i="1" dirty="0" err="1"/>
              <a:t>x_com.c</a:t>
            </a:r>
            <a:r>
              <a:rPr lang="en-US" sz="2000" dirty="0"/>
              <a:t>.  Anyone working with these components will recognize them through the disguise, but anyone who is not familiar with them won’t be able to glean any information about the product or the design of the product.</a:t>
            </a:r>
          </a:p>
          <a:p>
            <a:r>
              <a:rPr lang="en-US" sz="2000" dirty="0"/>
              <a:t>This presentation is on the open Internet (on a server regularly crawled by Google and possibly other search engines).</a:t>
            </a:r>
          </a:p>
          <a:p>
            <a:r>
              <a:rPr lang="en-US" sz="2000" dirty="0"/>
              <a:t>My reason for making this presentation public is that I’d like to put certain information in the hands of researchers and practitioners to get ideas, suggestions, best practices, solutions, and new paradigms.</a:t>
            </a:r>
          </a:p>
        </p:txBody>
      </p:sp>
    </p:spTree>
    <p:extLst>
      <p:ext uri="{BB962C8B-B14F-4D97-AF65-F5344CB8AC3E}">
        <p14:creationId xmlns:p14="http://schemas.microsoft.com/office/powerpoint/2010/main" val="2486588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 Really Bad at Making Attractive and Interesting PowerPoint Presentations</a:t>
            </a:r>
          </a:p>
        </p:txBody>
      </p:sp>
      <p:sp>
        <p:nvSpPr>
          <p:cNvPr id="3" name="Content Placeholder 2"/>
          <p:cNvSpPr>
            <a:spLocks noGrp="1"/>
          </p:cNvSpPr>
          <p:nvPr>
            <p:ph idx="1"/>
          </p:nvPr>
        </p:nvSpPr>
        <p:spPr/>
        <p:txBody>
          <a:bodyPr>
            <a:normAutofit fontScale="92500" lnSpcReduction="20000"/>
          </a:bodyPr>
          <a:lstStyle/>
          <a:p>
            <a:r>
              <a:rPr lang="en-US" dirty="0"/>
              <a:t>I had a colleague in the past whose Ph.D. advisor told him that the worth of any presentation is inversely proportional to the number of colors in the presentation.</a:t>
            </a:r>
          </a:p>
          <a:p>
            <a:r>
              <a:rPr lang="en-US" dirty="0"/>
              <a:t>I’m a black-and-white kind of guy (which might make for technically meaningful by very boring presentations).</a:t>
            </a:r>
          </a:p>
          <a:p>
            <a:r>
              <a:rPr lang="en-US" dirty="0"/>
              <a:t>I’m also reminded of the quote from Superman:</a:t>
            </a:r>
          </a:p>
          <a:p>
            <a:endParaRPr lang="en-US" dirty="0"/>
          </a:p>
          <a:p>
            <a:endParaRPr lang="en-US" dirty="0"/>
          </a:p>
          <a:p>
            <a:endParaRPr lang="en-US" dirty="0"/>
          </a:p>
          <a:p>
            <a:endParaRPr lang="en-US" dirty="0"/>
          </a:p>
          <a:p>
            <a:r>
              <a:rPr lang="en-US" dirty="0"/>
              <a:t>If you can make heads or tails of this presentation, I will toss you a chewing gum wrapper and maybe you can make us both rich.</a:t>
            </a:r>
            <a:br>
              <a:rPr lang="en-US" dirty="0"/>
            </a:br>
            <a:br>
              <a:rPr lang="en-US" dirty="0"/>
            </a:br>
            <a:endParaRPr lang="en-US" dirty="0"/>
          </a:p>
          <a:p>
            <a:endParaRPr lang="en-US" dirty="0"/>
          </a:p>
        </p:txBody>
      </p:sp>
      <p:pic>
        <p:nvPicPr>
          <p:cNvPr id="4" name="Picture 3"/>
          <p:cNvPicPr>
            <a:picLocks noChangeAspect="1"/>
          </p:cNvPicPr>
          <p:nvPr/>
        </p:nvPicPr>
        <p:blipFill>
          <a:blip r:embed="rId2"/>
          <a:stretch>
            <a:fillRect/>
          </a:stretch>
        </p:blipFill>
        <p:spPr>
          <a:xfrm>
            <a:off x="1111011" y="3652048"/>
            <a:ext cx="6204189" cy="1126815"/>
          </a:xfrm>
          <a:prstGeom prst="rect">
            <a:avLst/>
          </a:prstGeom>
        </p:spPr>
      </p:pic>
    </p:spTree>
    <p:extLst>
      <p:ext uri="{BB962C8B-B14F-4D97-AF65-F5344CB8AC3E}">
        <p14:creationId xmlns:p14="http://schemas.microsoft.com/office/powerpoint/2010/main" val="187358867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38</TotalTime>
  <Words>358</Words>
  <Application>Microsoft Office PowerPoint</Application>
  <PresentationFormat>Widescreen</PresentationFormat>
  <Paragraphs>18</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Trebuchet MS</vt:lpstr>
      <vt:lpstr>Wingdings 3</vt:lpstr>
      <vt:lpstr>Facet</vt:lpstr>
      <vt:lpstr>Thoughts on the Implementation of Software Systems with a Large Discrete State Space</vt:lpstr>
      <vt:lpstr>Intellectual Property Notes (1)</vt:lpstr>
      <vt:lpstr>Intellectual Property Notes (2)</vt:lpstr>
      <vt:lpstr>I’m Really Bad at Making Attractive and Interesting PowerPoint Presentations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Ashley</dc:creator>
  <cp:lastModifiedBy>David Ashley</cp:lastModifiedBy>
  <cp:revision>10</cp:revision>
  <dcterms:created xsi:type="dcterms:W3CDTF">2017-03-02T02:56:45Z</dcterms:created>
  <dcterms:modified xsi:type="dcterms:W3CDTF">2017-03-02T03:43:54Z</dcterms:modified>
</cp:coreProperties>
</file>