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0" d="100"/>
          <a:sy n="90" d="100"/>
        </p:scale>
        <p:origin x="57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5/25/2017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5/25/2017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5/25/2017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dashley@gmail.com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4800" dirty="0"/>
              <a:t>Thoughts on the Implementation of Software Systems with a Large Discrete State Space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David T. Ashley (</a:t>
            </a:r>
            <a:r>
              <a:rPr lang="en-US" dirty="0">
                <a:hlinkClick r:id="rId2"/>
              </a:rPr>
              <a:t>dashley@gmail.com</a:t>
            </a:r>
            <a:r>
              <a:rPr lang="en-US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8657684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Intellectual Property 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541721"/>
            <a:ext cx="8596668" cy="4499641"/>
          </a:xfrm>
        </p:spPr>
        <p:txBody>
          <a:bodyPr>
            <a:noAutofit/>
          </a:bodyPr>
          <a:lstStyle/>
          <a:p>
            <a:r>
              <a:rPr lang="en-US" sz="2000" dirty="0"/>
              <a:t>Everything on this topic (the design, verification, and implementation of systems with a large discrete state space) dates back to 2003 and doesn’t represent IP that can be assigned to any employer.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352328368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42</TotalTime>
  <Words>60</Words>
  <Application>Microsoft Office PowerPoint</Application>
  <PresentationFormat>Widescreen</PresentationFormat>
  <Paragraphs>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Trebuchet MS</vt:lpstr>
      <vt:lpstr>Wingdings 3</vt:lpstr>
      <vt:lpstr>Facet</vt:lpstr>
      <vt:lpstr>Thoughts on the Implementation of Software Systems with a Large Discrete State Space</vt:lpstr>
      <vt:lpstr>Intellectual Property Notes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David Ashley</dc:creator>
  <cp:lastModifiedBy>David Ashley</cp:lastModifiedBy>
  <cp:revision>15</cp:revision>
  <dcterms:created xsi:type="dcterms:W3CDTF">2017-03-02T02:56:45Z</dcterms:created>
  <dcterms:modified xsi:type="dcterms:W3CDTF">2017-05-25T18:13:50Z</dcterms:modified>
</cp:coreProperties>
</file>

<file path=docProps/thumbnail.jpeg>
</file>